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280" r:id="rId39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9A48522E-15D0-9157-33DD-DAD4508A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8" y="1136073"/>
            <a:ext cx="5174151" cy="5122718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8F38C996-6C0A-3F38-4F57-FE7B09C2F927}"/>
              </a:ext>
            </a:extLst>
          </p:cNvPr>
          <p:cNvSpPr>
            <a:spLocks noChangeAspect="1"/>
          </p:cNvSpPr>
          <p:nvPr/>
        </p:nvSpPr>
        <p:spPr>
          <a:xfrm>
            <a:off x="8378189" y="3770035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0" name="乗算記号 9">
            <a:extLst>
              <a:ext uri="{FF2B5EF4-FFF2-40B4-BE49-F238E27FC236}">
                <a16:creationId xmlns:a16="http://schemas.microsoft.com/office/drawing/2014/main" id="{EDE2A088-5A43-AFC6-1DA2-0888850D2DD3}"/>
              </a:ext>
            </a:extLst>
          </p:cNvPr>
          <p:cNvSpPr>
            <a:spLocks noChangeAspect="1"/>
          </p:cNvSpPr>
          <p:nvPr/>
        </p:nvSpPr>
        <p:spPr>
          <a:xfrm>
            <a:off x="10167885" y="4345560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1" name="乗算記号 10">
            <a:extLst>
              <a:ext uri="{FF2B5EF4-FFF2-40B4-BE49-F238E27FC236}">
                <a16:creationId xmlns:a16="http://schemas.microsoft.com/office/drawing/2014/main" id="{FD339108-0A2D-3EA5-F864-842CA9601AE4}"/>
              </a:ext>
            </a:extLst>
          </p:cNvPr>
          <p:cNvSpPr>
            <a:spLocks noChangeAspect="1"/>
          </p:cNvSpPr>
          <p:nvPr/>
        </p:nvSpPr>
        <p:spPr>
          <a:xfrm>
            <a:off x="8121987" y="2114977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35675</TotalTime>
  <Words>270</Words>
  <Application>Microsoft Macintosh PowerPoint</Application>
  <PresentationFormat>ワイド画面</PresentationFormat>
  <Paragraphs>167</Paragraphs>
  <Slides>38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44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90</cp:revision>
  <cp:lastPrinted>2025-01-13T20:24:10Z</cp:lastPrinted>
  <dcterms:created xsi:type="dcterms:W3CDTF">2024-12-20T07:35:02Z</dcterms:created>
  <dcterms:modified xsi:type="dcterms:W3CDTF">2025-01-14T02:10:13Z</dcterms:modified>
</cp:coreProperties>
</file>